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  <p:sldMasterId id="214748369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M PLUS Rounded 1c ExtraBold"/>
      <p:bold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  <p:embeddedFont>
      <p:font typeface="M PLUS Rounded 1c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28" Type="http://schemas.openxmlformats.org/officeDocument/2006/relationships/font" Target="fonts/MPLUSRounded1c-bold.fntdata"/><Relationship Id="rId27" Type="http://schemas.openxmlformats.org/officeDocument/2006/relationships/font" Target="fonts/MPLUSRounded1c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regular.fntdata"/><Relationship Id="rId18" Type="http://schemas.openxmlformats.org/officeDocument/2006/relationships/font" Target="fonts/MPLUSRounded1c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6c7bb574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46c7bb574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3b6de5a2c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3b6de5a2c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05c585b48f_2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05c585b48f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15dd4976c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15dd4976c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2c20b4cce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2c20b4cce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290f907ee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290f907ee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2d29933f9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2d29933f9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2266c761c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2266c761c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3b6de5a2c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3b6de5a2c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3b6de5a2c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3b6de5a2c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3b6de5a2c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3b6de5a2c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69900" y="304950"/>
            <a:ext cx="6499200" cy="17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08975" y="409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575" y="304950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 Rounded"/>
              <a:buNone/>
              <a:defRPr sz="24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Arial Rounded"/>
              <a:buNone/>
              <a:defRPr sz="48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Rounded"/>
              <a:buNone/>
              <a:defRPr sz="4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650" y="599025"/>
            <a:ext cx="1964731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5163" y="337613"/>
            <a:ext cx="1964731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940700" y="1322125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1979825" y="100127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">
  <p:cSld name="MAIN_POINT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69" name="Google Shape;69;p14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4476" y="52625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658" y="47865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833" y="2287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3133125" y="12367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4172250" y="91590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8" name="Google Shape;78;p14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 Rounded"/>
              <a:buNone/>
              <a:defRPr sz="48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">
  <p:cSld name="MAIN_POINT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81" name="Google Shape;81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93163" y="7560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763" y="3922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188" y="239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 Rounded"/>
              <a:buNone/>
              <a:defRPr sz="48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3001038" y="11164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4035463" y="903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</a:t>
            </a: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69338" y="5162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738" y="1524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163" y="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/>
        </p:nvSpPr>
        <p:spPr>
          <a:xfrm>
            <a:off x="5801000" y="7082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Upp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6835438" y="5558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 Plus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 1">
  <p:cSld name="MAIN_POINT_1_1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sp>
        <p:nvSpPr>
          <p:cNvPr id="98" name="Google Shape;98;p16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Arial Rounded"/>
              <a:buNone/>
              <a:defRPr sz="48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1901" y="596675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683" y="396675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85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2978150" y="106032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4007363" y="7026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 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04426" y="34680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20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383" y="-1030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5850675" y="810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6891650" y="5405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Arial Rounded"/>
              <a:buNone/>
              <a:defRPr sz="42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6" name="Google Shape;116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7" name="Google Shape;117;p17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20450"/>
            <a:ext cx="2594050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 Rounded"/>
              <a:buNone/>
              <a:defRPr sz="42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4" name="Google Shape;124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5" name="Google Shape;125;p18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84525"/>
            <a:ext cx="2425824" cy="15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 Rounded"/>
              <a:buNone/>
              <a:defRPr sz="42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2" name="Google Shape;132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p19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7" y="3520450"/>
            <a:ext cx="2419035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1">
  <p:cSld name="SECTION_TITLE_AND_DESCRIPTION_1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Arial Rounded"/>
              <a:buNone/>
              <a:defRPr sz="42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0" name="Google Shape;140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1" name="Google Shape;141;p20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3" y="3520450"/>
            <a:ext cx="2490645" cy="162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Arial Rounded"/>
              <a:buNone/>
              <a:defRPr sz="36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-54150" y="3878200"/>
            <a:ext cx="9252300" cy="1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311700" y="3813000"/>
            <a:ext cx="59988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2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1434125" y="3152225"/>
            <a:ext cx="64122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53" name="Google Shape;153;p22"/>
          <p:cNvGrpSpPr/>
          <p:nvPr/>
        </p:nvGrpSpPr>
        <p:grpSpPr>
          <a:xfrm flipH="1">
            <a:off x="-128200" y="1106113"/>
            <a:ext cx="9536838" cy="4533263"/>
            <a:chOff x="0" y="1261213"/>
            <a:chExt cx="9536838" cy="4533263"/>
          </a:xfrm>
        </p:grpSpPr>
        <p:sp>
          <p:nvSpPr>
            <p:cNvPr id="154" name="Google Shape;154;p22"/>
            <p:cNvSpPr/>
            <p:nvPr/>
          </p:nvSpPr>
          <p:spPr>
            <a:xfrm>
              <a:off x="7262888" y="4623275"/>
              <a:ext cx="1030200" cy="1063200"/>
            </a:xfrm>
            <a:prstGeom prst="chord">
              <a:avLst>
                <a:gd fmla="val 10751168" name="adj1"/>
                <a:gd fmla="val 49933" name="adj2"/>
              </a:avLst>
            </a:prstGeom>
            <a:solidFill>
              <a:schemeClr val="dk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" name="Google Shape;155;p22"/>
            <p:cNvGrpSpPr/>
            <p:nvPr/>
          </p:nvGrpSpPr>
          <p:grpSpPr>
            <a:xfrm>
              <a:off x="0" y="1261213"/>
              <a:ext cx="9536838" cy="4533263"/>
              <a:chOff x="0" y="1261213"/>
              <a:chExt cx="9536838" cy="4533263"/>
            </a:xfrm>
          </p:grpSpPr>
          <p:sp>
            <p:nvSpPr>
              <p:cNvPr id="156" name="Google Shape;156;p22"/>
              <p:cNvSpPr/>
              <p:nvPr/>
            </p:nvSpPr>
            <p:spPr>
              <a:xfrm>
                <a:off x="7860050" y="2854425"/>
                <a:ext cx="612300" cy="10632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2"/>
              <p:cNvSpPr/>
              <p:nvPr/>
            </p:nvSpPr>
            <p:spPr>
              <a:xfrm>
                <a:off x="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2"/>
              <p:cNvSpPr/>
              <p:nvPr/>
            </p:nvSpPr>
            <p:spPr>
              <a:xfrm>
                <a:off x="8040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2"/>
              <p:cNvSpPr/>
              <p:nvPr/>
            </p:nvSpPr>
            <p:spPr>
              <a:xfrm>
                <a:off x="193190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2"/>
              <p:cNvSpPr/>
              <p:nvPr/>
            </p:nvSpPr>
            <p:spPr>
              <a:xfrm>
                <a:off x="27359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2"/>
              <p:cNvSpPr/>
              <p:nvPr/>
            </p:nvSpPr>
            <p:spPr>
              <a:xfrm>
                <a:off x="3961325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2"/>
              <p:cNvSpPr/>
              <p:nvPr/>
            </p:nvSpPr>
            <p:spPr>
              <a:xfrm>
                <a:off x="4765400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2"/>
              <p:cNvSpPr/>
              <p:nvPr/>
            </p:nvSpPr>
            <p:spPr>
              <a:xfrm>
                <a:off x="350755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2"/>
              <p:cNvSpPr/>
              <p:nvPr/>
            </p:nvSpPr>
            <p:spPr>
              <a:xfrm>
                <a:off x="431162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2"/>
              <p:cNvSpPr/>
              <p:nvPr/>
            </p:nvSpPr>
            <p:spPr>
              <a:xfrm>
                <a:off x="5501613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2"/>
              <p:cNvSpPr/>
              <p:nvPr/>
            </p:nvSpPr>
            <p:spPr>
              <a:xfrm>
                <a:off x="6305688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2"/>
              <p:cNvSpPr/>
              <p:nvPr/>
            </p:nvSpPr>
            <p:spPr>
              <a:xfrm>
                <a:off x="8066963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2"/>
              <p:cNvSpPr/>
              <p:nvPr/>
            </p:nvSpPr>
            <p:spPr>
              <a:xfrm>
                <a:off x="7107813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2"/>
              <p:cNvSpPr/>
              <p:nvPr/>
            </p:nvSpPr>
            <p:spPr>
              <a:xfrm>
                <a:off x="8065013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2"/>
              <p:cNvSpPr/>
              <p:nvPr/>
            </p:nvSpPr>
            <p:spPr>
              <a:xfrm>
                <a:off x="7495688" y="37361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2"/>
              <p:cNvSpPr/>
              <p:nvPr/>
            </p:nvSpPr>
            <p:spPr>
              <a:xfrm>
                <a:off x="6636025" y="4031550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2"/>
              <p:cNvSpPr/>
              <p:nvPr/>
            </p:nvSpPr>
            <p:spPr>
              <a:xfrm>
                <a:off x="5786288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2"/>
              <p:cNvSpPr/>
              <p:nvPr/>
            </p:nvSpPr>
            <p:spPr>
              <a:xfrm>
                <a:off x="8506638" y="44530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74" name="Google Shape;174;p2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495700" y="1261213"/>
                <a:ext cx="1324801" cy="22349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ctrTitle"/>
          </p:nvPr>
        </p:nvSpPr>
        <p:spPr>
          <a:xfrm>
            <a:off x="669900" y="304950"/>
            <a:ext cx="6499200" cy="17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3" name="Google Shape;183;p25"/>
          <p:cNvSpPr txBox="1"/>
          <p:nvPr>
            <p:ph idx="1" type="subTitle"/>
          </p:nvPr>
        </p:nvSpPr>
        <p:spPr>
          <a:xfrm>
            <a:off x="408975" y="409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4" name="Google Shape;18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575" y="304950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Arial Rounded"/>
              <a:buNone/>
              <a:defRPr sz="36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Rounded"/>
              <a:buNone/>
              <a:defRPr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8"/>
          <p:cNvSpPr txBox="1"/>
          <p:nvPr/>
        </p:nvSpPr>
        <p:spPr>
          <a:xfrm>
            <a:off x="7586875" y="361925"/>
            <a:ext cx="132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ДИЗАЈН</a:t>
            </a:r>
            <a:endParaRPr sz="18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 Rounded"/>
              <a:buNone/>
              <a:defRPr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4" name="Google Shape;204;p29"/>
          <p:cNvSpPr txBox="1"/>
          <p:nvPr/>
        </p:nvSpPr>
        <p:spPr>
          <a:xfrm>
            <a:off x="7170600" y="211525"/>
            <a:ext cx="1973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6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ПРОГРАМИРАЊЕ</a:t>
            </a:r>
            <a:endParaRPr sz="16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">
  <p:cSld name="TITLE_AND_BODY_1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/>
          <p:nvPr/>
        </p:nvSpPr>
        <p:spPr>
          <a:xfrm>
            <a:off x="7033150" y="-878375"/>
            <a:ext cx="2343300" cy="229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Rounded"/>
              <a:buNone/>
              <a:defRPr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9" name="Google Shape;20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0" name="Google Shape;210;p30"/>
          <p:cNvSpPr txBox="1"/>
          <p:nvPr/>
        </p:nvSpPr>
        <p:spPr>
          <a:xfrm>
            <a:off x="7225625" y="72675"/>
            <a:ext cx="1874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веб дизајн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JavaScript Adv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 1">
  <p:cSld name="TITLE_AND_BODY_1_1_1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5" name="Google Shape;21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6" name="Google Shape;216;p31"/>
          <p:cNvSpPr txBox="1"/>
          <p:nvPr/>
        </p:nvSpPr>
        <p:spPr>
          <a:xfrm>
            <a:off x="7334625" y="300425"/>
            <a:ext cx="175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13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" name="Google Shape;220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" name="Google Shape;22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 Rounded"/>
              <a:buNone/>
              <a:defRPr sz="24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8" name="Google Shape;22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Arial Rounded"/>
              <a:buNone/>
              <a:defRPr sz="48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1" name="Google Shape;2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Rounded"/>
              <a:buNone/>
              <a:defRPr sz="4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4" name="Google Shape;23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650" y="599025"/>
            <a:ext cx="1964731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5163" y="337613"/>
            <a:ext cx="1964731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 txBox="1"/>
          <p:nvPr/>
        </p:nvSpPr>
        <p:spPr>
          <a:xfrm>
            <a:off x="940700" y="1322125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1979825" y="100127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">
  <p:cSld name="MAIN_POINT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7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241" name="Google Shape;241;p37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3" name="Google Shape;243;p37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4476" y="52625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658" y="47865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833" y="2287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 txBox="1"/>
          <p:nvPr/>
        </p:nvSpPr>
        <p:spPr>
          <a:xfrm>
            <a:off x="3133125" y="12367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49" name="Google Shape;249;p37"/>
          <p:cNvSpPr txBox="1"/>
          <p:nvPr/>
        </p:nvSpPr>
        <p:spPr>
          <a:xfrm>
            <a:off x="4172250" y="91590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50" name="Google Shape;250;p37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 Rounded"/>
              <a:buNone/>
              <a:defRPr sz="48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">
  <p:cSld name="MAIN_POINT_1_1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253" name="Google Shape;253;p38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93163" y="7560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763" y="3922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188" y="239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8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 Rounded"/>
              <a:buNone/>
              <a:defRPr sz="48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8" name="Google Shape;25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9" name="Google Shape;259;p38"/>
          <p:cNvSpPr txBox="1"/>
          <p:nvPr/>
        </p:nvSpPr>
        <p:spPr>
          <a:xfrm>
            <a:off x="3001038" y="11164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0" name="Google Shape;260;p38"/>
          <p:cNvSpPr txBox="1"/>
          <p:nvPr/>
        </p:nvSpPr>
        <p:spPr>
          <a:xfrm>
            <a:off x="4035463" y="903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</a:t>
            </a: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1" name="Google Shape;261;p38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2" name="Google Shape;262;p38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69338" y="5162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738" y="1524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163" y="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/>
        </p:nvSpPr>
        <p:spPr>
          <a:xfrm>
            <a:off x="5801000" y="7082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Upp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7" name="Google Shape;267;p38"/>
          <p:cNvSpPr txBox="1"/>
          <p:nvPr/>
        </p:nvSpPr>
        <p:spPr>
          <a:xfrm>
            <a:off x="6835438" y="5558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 Plus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 1">
  <p:cSld name="MAIN_POINT_1_1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sp>
        <p:nvSpPr>
          <p:cNvPr id="270" name="Google Shape;270;p39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Arial Rounded"/>
              <a:buNone/>
              <a:defRPr sz="48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1" name="Google Shape;27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2" name="Google Shape;272;p39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1901" y="596675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683" y="396675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85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9"/>
          <p:cNvSpPr txBox="1"/>
          <p:nvPr/>
        </p:nvSpPr>
        <p:spPr>
          <a:xfrm>
            <a:off x="2978150" y="106032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9" name="Google Shape;279;p39"/>
          <p:cNvSpPr txBox="1"/>
          <p:nvPr/>
        </p:nvSpPr>
        <p:spPr>
          <a:xfrm>
            <a:off x="4007363" y="7026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 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80" name="Google Shape;2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04426" y="34680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20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383" y="-1030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9"/>
          <p:cNvSpPr txBox="1"/>
          <p:nvPr/>
        </p:nvSpPr>
        <p:spPr>
          <a:xfrm>
            <a:off x="5850675" y="810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84" name="Google Shape;284;p39"/>
          <p:cNvSpPr txBox="1"/>
          <p:nvPr/>
        </p:nvSpPr>
        <p:spPr>
          <a:xfrm>
            <a:off x="6891650" y="5405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Arial Rounded"/>
              <a:buNone/>
              <a:defRPr sz="42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8" name="Google Shape;288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9" name="Google Shape;289;p40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20450"/>
            <a:ext cx="2594050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 Rounded"/>
              <a:buNone/>
              <a:defRPr sz="42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6" name="Google Shape;296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7" name="Google Shape;297;p41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" name="Google Shape;29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9" name="Google Shape;299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84525"/>
            <a:ext cx="2425824" cy="15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Rounded"/>
              <a:buNone/>
              <a:defRPr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/>
        </p:nvSpPr>
        <p:spPr>
          <a:xfrm>
            <a:off x="7586875" y="361925"/>
            <a:ext cx="132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ДИЗАЈН</a:t>
            </a:r>
            <a:endParaRPr sz="18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 Rounded"/>
              <a:buNone/>
              <a:defRPr sz="42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4" name="Google Shape;304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5" name="Google Shape;305;p42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6" name="Google Shape;30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7" y="3520450"/>
            <a:ext cx="2419035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1">
  <p:cSld name="SECTION_TITLE_AND_DESCRIPTION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Arial Rounded"/>
              <a:buNone/>
              <a:defRPr sz="42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2" name="Google Shape;312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3" name="Google Shape;313;p43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" name="Google Shape;31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5" name="Google Shape;31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3" y="3520450"/>
            <a:ext cx="2490645" cy="162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/>
          <p:nvPr/>
        </p:nvSpPr>
        <p:spPr>
          <a:xfrm>
            <a:off x="-54150" y="3878200"/>
            <a:ext cx="9252300" cy="1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4"/>
          <p:cNvSpPr txBox="1"/>
          <p:nvPr>
            <p:ph idx="1" type="body"/>
          </p:nvPr>
        </p:nvSpPr>
        <p:spPr>
          <a:xfrm>
            <a:off x="311700" y="3813000"/>
            <a:ext cx="59988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2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320" name="Google Shape;32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3" name="Google Shape;323;p45"/>
          <p:cNvSpPr txBox="1"/>
          <p:nvPr>
            <p:ph idx="1" type="body"/>
          </p:nvPr>
        </p:nvSpPr>
        <p:spPr>
          <a:xfrm>
            <a:off x="1434125" y="3152225"/>
            <a:ext cx="64122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4" name="Google Shape;32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25" name="Google Shape;325;p45"/>
          <p:cNvGrpSpPr/>
          <p:nvPr/>
        </p:nvGrpSpPr>
        <p:grpSpPr>
          <a:xfrm flipH="1">
            <a:off x="-373125" y="1106113"/>
            <a:ext cx="9710313" cy="4685663"/>
            <a:chOff x="0" y="1261213"/>
            <a:chExt cx="9710313" cy="4685663"/>
          </a:xfrm>
        </p:grpSpPr>
        <p:sp>
          <p:nvSpPr>
            <p:cNvPr id="326" name="Google Shape;326;p45"/>
            <p:cNvSpPr/>
            <p:nvPr/>
          </p:nvSpPr>
          <p:spPr>
            <a:xfrm>
              <a:off x="7262888" y="4623275"/>
              <a:ext cx="1030200" cy="1063200"/>
            </a:xfrm>
            <a:prstGeom prst="chord">
              <a:avLst>
                <a:gd fmla="val 10751168" name="adj1"/>
                <a:gd fmla="val 49933" name="adj2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7" name="Google Shape;327;p45"/>
            <p:cNvGrpSpPr/>
            <p:nvPr/>
          </p:nvGrpSpPr>
          <p:grpSpPr>
            <a:xfrm>
              <a:off x="0" y="1261213"/>
              <a:ext cx="9710313" cy="4685663"/>
              <a:chOff x="0" y="1261213"/>
              <a:chExt cx="9710313" cy="4685663"/>
            </a:xfrm>
          </p:grpSpPr>
          <p:sp>
            <p:nvSpPr>
              <p:cNvPr id="328" name="Google Shape;328;p45"/>
              <p:cNvSpPr/>
              <p:nvPr/>
            </p:nvSpPr>
            <p:spPr>
              <a:xfrm>
                <a:off x="7860050" y="2854425"/>
                <a:ext cx="612300" cy="1063200"/>
              </a:xfrm>
              <a:prstGeom prst="triangle">
                <a:avLst>
                  <a:gd fmla="val 50000" name="adj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45"/>
              <p:cNvSpPr/>
              <p:nvPr/>
            </p:nvSpPr>
            <p:spPr>
              <a:xfrm>
                <a:off x="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45"/>
              <p:cNvSpPr/>
              <p:nvPr/>
            </p:nvSpPr>
            <p:spPr>
              <a:xfrm>
                <a:off x="8040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45"/>
              <p:cNvSpPr/>
              <p:nvPr/>
            </p:nvSpPr>
            <p:spPr>
              <a:xfrm>
                <a:off x="193190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45"/>
              <p:cNvSpPr/>
              <p:nvPr/>
            </p:nvSpPr>
            <p:spPr>
              <a:xfrm>
                <a:off x="27359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45"/>
              <p:cNvSpPr/>
              <p:nvPr/>
            </p:nvSpPr>
            <p:spPr>
              <a:xfrm>
                <a:off x="3961325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45"/>
              <p:cNvSpPr/>
              <p:nvPr/>
            </p:nvSpPr>
            <p:spPr>
              <a:xfrm>
                <a:off x="4765400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45"/>
              <p:cNvSpPr/>
              <p:nvPr/>
            </p:nvSpPr>
            <p:spPr>
              <a:xfrm>
                <a:off x="350755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45"/>
              <p:cNvSpPr/>
              <p:nvPr/>
            </p:nvSpPr>
            <p:spPr>
              <a:xfrm>
                <a:off x="431162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45"/>
              <p:cNvSpPr/>
              <p:nvPr/>
            </p:nvSpPr>
            <p:spPr>
              <a:xfrm>
                <a:off x="7527588" y="47756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45"/>
              <p:cNvSpPr/>
              <p:nvPr/>
            </p:nvSpPr>
            <p:spPr>
              <a:xfrm>
                <a:off x="6305688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45"/>
              <p:cNvSpPr/>
              <p:nvPr/>
            </p:nvSpPr>
            <p:spPr>
              <a:xfrm>
                <a:off x="8065013" y="46676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45"/>
              <p:cNvSpPr/>
              <p:nvPr/>
            </p:nvSpPr>
            <p:spPr>
              <a:xfrm>
                <a:off x="7336413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45"/>
              <p:cNvSpPr/>
              <p:nvPr/>
            </p:nvSpPr>
            <p:spPr>
              <a:xfrm>
                <a:off x="8217413" y="42966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45"/>
              <p:cNvSpPr/>
              <p:nvPr/>
            </p:nvSpPr>
            <p:spPr>
              <a:xfrm>
                <a:off x="7495688" y="37361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45"/>
              <p:cNvSpPr/>
              <p:nvPr/>
            </p:nvSpPr>
            <p:spPr>
              <a:xfrm>
                <a:off x="6636025" y="4031550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45"/>
              <p:cNvSpPr/>
              <p:nvPr/>
            </p:nvSpPr>
            <p:spPr>
              <a:xfrm>
                <a:off x="6050963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45"/>
              <p:cNvSpPr/>
              <p:nvPr/>
            </p:nvSpPr>
            <p:spPr>
              <a:xfrm>
                <a:off x="8680113" y="47756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46" name="Google Shape;346;p4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495700" y="1261213"/>
                <a:ext cx="1324801" cy="22349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</p:grpSp>
      </p:grpSp>
      <p:sp>
        <p:nvSpPr>
          <p:cNvPr id="347" name="Google Shape;347;p45"/>
          <p:cNvSpPr/>
          <p:nvPr/>
        </p:nvSpPr>
        <p:spPr>
          <a:xfrm flipH="1">
            <a:off x="973300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5"/>
          <p:cNvSpPr/>
          <p:nvPr/>
        </p:nvSpPr>
        <p:spPr>
          <a:xfrm flipH="1">
            <a:off x="1931925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5"/>
          <p:cNvSpPr/>
          <p:nvPr/>
        </p:nvSpPr>
        <p:spPr>
          <a:xfrm flipH="1">
            <a:off x="2686425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 Rounded"/>
              <a:buNone/>
              <a:defRPr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6"/>
          <p:cNvSpPr txBox="1"/>
          <p:nvPr/>
        </p:nvSpPr>
        <p:spPr>
          <a:xfrm>
            <a:off x="7170600" y="211525"/>
            <a:ext cx="1973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6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ПРОГРАМИРАЊЕ</a:t>
            </a:r>
            <a:endParaRPr sz="16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">
  <p:cSld name="TITLE_AND_BODY_1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7033150" y="-878375"/>
            <a:ext cx="2343300" cy="229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Rounded"/>
              <a:buNone/>
              <a:defRPr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" name="Google Shape;37;p7"/>
          <p:cNvSpPr txBox="1"/>
          <p:nvPr/>
        </p:nvSpPr>
        <p:spPr>
          <a:xfrm>
            <a:off x="7225625" y="72675"/>
            <a:ext cx="1874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веб дизајн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JavaScript Adv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2454" y="4703625"/>
            <a:ext cx="429005" cy="28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 1">
  <p:cSld name="TITLE_AND_BODY_1_1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" name="Google Shape;44;p8"/>
          <p:cNvSpPr txBox="1"/>
          <p:nvPr/>
        </p:nvSpPr>
        <p:spPr>
          <a:xfrm>
            <a:off x="7334625" y="300425"/>
            <a:ext cx="175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13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41.xml"/><Relationship Id="rId6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●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●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/>
        </p:nvSpPr>
        <p:spPr>
          <a:xfrm>
            <a:off x="6026475" y="2375525"/>
            <a:ext cx="162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Час 1</a:t>
            </a:r>
            <a:endParaRPr b="1" sz="3500">
              <a:solidFill>
                <a:schemeClr val="dk1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pic>
        <p:nvPicPr>
          <p:cNvPr id="357" name="Google Shape;3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037" y="-24762"/>
            <a:ext cx="9232075" cy="5193037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7"/>
          <p:cNvSpPr txBox="1"/>
          <p:nvPr/>
        </p:nvSpPr>
        <p:spPr>
          <a:xfrm>
            <a:off x="5938725" y="2375525"/>
            <a:ext cx="1795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Час 12</a:t>
            </a:r>
            <a:endParaRPr b="1" sz="3500">
              <a:solidFill>
                <a:schemeClr val="dk1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Домашна работа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17" name="Google Shape;417;p56"/>
          <p:cNvSpPr txBox="1"/>
          <p:nvPr>
            <p:ph idx="1" type="body"/>
          </p:nvPr>
        </p:nvSpPr>
        <p:spPr>
          <a:xfrm>
            <a:off x="311700" y="1300950"/>
            <a:ext cx="85206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12529"/>
                </a:solidFill>
                <a:highlight>
                  <a:srgbClr val="FFFFFF"/>
                </a:highlight>
              </a:rPr>
              <a:t>Да се креира апликација со Log in форма. Притоа:</a:t>
            </a:r>
            <a:endParaRPr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Char char="●"/>
            </a:pPr>
            <a:r>
              <a:rPr lang="en-GB">
                <a:solidFill>
                  <a:srgbClr val="212529"/>
                </a:solidFill>
              </a:rPr>
              <a:t>Доколку корисникот ја пополни формата и кликне на </a:t>
            </a:r>
            <a:r>
              <a:rPr b="1" lang="en-GB">
                <a:solidFill>
                  <a:srgbClr val="212529"/>
                </a:solidFill>
              </a:rPr>
              <a:t>submit </a:t>
            </a:r>
            <a:r>
              <a:rPr lang="en-GB">
                <a:solidFill>
                  <a:srgbClr val="212529"/>
                </a:solidFill>
              </a:rPr>
              <a:t>копчето, </a:t>
            </a:r>
            <a:endParaRPr>
              <a:solidFill>
                <a:srgbClr val="21252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12529"/>
                </a:solidFill>
              </a:rPr>
              <a:t>да му се прикаже модал кој ќе го праша дали е сигурен дека сака да продолжи.</a:t>
            </a:r>
            <a:endParaRPr>
              <a:solidFill>
                <a:srgbClr val="21252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Char char="●"/>
            </a:pPr>
            <a:r>
              <a:rPr lang="en-GB">
                <a:solidFill>
                  <a:srgbClr val="212529"/>
                </a:solidFill>
              </a:rPr>
              <a:t>Доколку кликне </a:t>
            </a:r>
            <a:r>
              <a:rPr b="1" lang="en-GB">
                <a:solidFill>
                  <a:srgbClr val="212529"/>
                </a:solidFill>
              </a:rPr>
              <a:t>да</a:t>
            </a:r>
            <a:r>
              <a:rPr lang="en-GB">
                <a:solidFill>
                  <a:srgbClr val="212529"/>
                </a:solidFill>
              </a:rPr>
              <a:t>, да го навигира кон Home page.</a:t>
            </a:r>
            <a:endParaRPr>
              <a:solidFill>
                <a:srgbClr val="21252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7"/>
          <p:cNvSpPr txBox="1"/>
          <p:nvPr>
            <p:ph type="title"/>
          </p:nvPr>
        </p:nvSpPr>
        <p:spPr>
          <a:xfrm>
            <a:off x="1653850" y="2003400"/>
            <a:ext cx="7650900" cy="83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9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9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700"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3200">
                <a:solidFill>
                  <a:srgbClr val="9E9E9E"/>
                </a:solidFill>
              </a:rPr>
              <a:t>Ви благодарам за вниманието!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423" name="Google Shape;423;p57"/>
          <p:cNvSpPr txBox="1"/>
          <p:nvPr/>
        </p:nvSpPr>
        <p:spPr>
          <a:xfrm>
            <a:off x="2252150" y="3351025"/>
            <a:ext cx="497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4" name="Google Shape;424;p57"/>
          <p:cNvSpPr txBox="1"/>
          <p:nvPr>
            <p:ph idx="1" type="body"/>
          </p:nvPr>
        </p:nvSpPr>
        <p:spPr>
          <a:xfrm>
            <a:off x="1928050" y="2931900"/>
            <a:ext cx="65127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3200">
                <a:solidFill>
                  <a:schemeClr val="accent2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Се гледаме на следен час :)</a:t>
            </a:r>
            <a:endParaRPr sz="1100">
              <a:solidFill>
                <a:schemeClr val="accent2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  <p:pic>
        <p:nvPicPr>
          <p:cNvPr id="425" name="Google Shape;42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650" y="778975"/>
            <a:ext cx="1300800" cy="13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Modal</a:t>
            </a:r>
            <a:endParaRPr b="0" sz="23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64" name="Google Shape;364;p48"/>
          <p:cNvSpPr txBox="1"/>
          <p:nvPr>
            <p:ph idx="1" type="body"/>
          </p:nvPr>
        </p:nvSpPr>
        <p:spPr>
          <a:xfrm>
            <a:off x="311700" y="1300950"/>
            <a:ext cx="73479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Modal се користи за додавање дијалози на веб страната кои служат за известувања за корисници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365" name="Google Shape;3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75" y="2258801"/>
            <a:ext cx="6207774" cy="27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Modal</a:t>
            </a:r>
            <a:endParaRPr b="0" sz="23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71" name="Google Shape;371;p49"/>
          <p:cNvSpPr txBox="1"/>
          <p:nvPr>
            <p:ph idx="1" type="body"/>
          </p:nvPr>
        </p:nvSpPr>
        <p:spPr>
          <a:xfrm>
            <a:off x="311700" y="1300950"/>
            <a:ext cx="74508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Модалите се изградени со помош на HTML, CSS и JavaScript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Тие се позиционирани над сè друго во страната и го отстрануваат scroll - от од &lt;body&gt;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Со кликнување надвор од модалот автоматски ќе се затвори модалот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0"/>
          <p:cNvSpPr/>
          <p:nvPr/>
        </p:nvSpPr>
        <p:spPr>
          <a:xfrm>
            <a:off x="203725" y="1137600"/>
            <a:ext cx="7379400" cy="2397600"/>
          </a:xfrm>
          <a:prstGeom prst="rect">
            <a:avLst/>
          </a:prstGeom>
          <a:solidFill>
            <a:srgbClr val="23272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7" name="Google Shape;37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Копче за приказ на модал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78" name="Google Shape;378;p50"/>
          <p:cNvSpPr txBox="1"/>
          <p:nvPr>
            <p:ph idx="1" type="body"/>
          </p:nvPr>
        </p:nvSpPr>
        <p:spPr>
          <a:xfrm>
            <a:off x="230050" y="1009075"/>
            <a:ext cx="7989300" cy="22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9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7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7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7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7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"btn btn-primary"</a:t>
            </a:r>
            <a:r>
              <a:rPr lang="en-GB" sz="17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data-bs-toggle</a:t>
            </a:r>
            <a:r>
              <a:rPr lang="en-GB" sz="17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7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"modal"</a:t>
            </a:r>
            <a:r>
              <a:rPr lang="en-GB" sz="17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7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data-bs-target</a:t>
            </a:r>
            <a:r>
              <a:rPr lang="en-GB" sz="17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7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"#exampleModal"</a:t>
            </a:r>
            <a:r>
              <a:rPr lang="en-GB" sz="17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7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7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Launch modal</a:t>
            </a:r>
            <a:endParaRPr sz="17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7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&lt;/</a:t>
            </a:r>
            <a:r>
              <a:rPr lang="en-GB" sz="17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7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7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2100"/>
          </a:p>
        </p:txBody>
      </p:sp>
      <p:sp>
        <p:nvSpPr>
          <p:cNvPr id="379" name="Google Shape;379;p50"/>
          <p:cNvSpPr txBox="1"/>
          <p:nvPr>
            <p:ph idx="1" type="body"/>
          </p:nvPr>
        </p:nvSpPr>
        <p:spPr>
          <a:xfrm>
            <a:off x="5433000" y="3591450"/>
            <a:ext cx="3399300" cy="11034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-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d</a:t>
            </a: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ata-bs-target атрибутот е поврзан со id - то на модалот</a:t>
            </a:r>
            <a:endParaRPr b="1"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/>
          <p:nvPr/>
        </p:nvSpPr>
        <p:spPr>
          <a:xfrm>
            <a:off x="133650" y="293700"/>
            <a:ext cx="7174800" cy="4678500"/>
          </a:xfrm>
          <a:prstGeom prst="rect">
            <a:avLst/>
          </a:prstGeom>
          <a:solidFill>
            <a:srgbClr val="23272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" name="Google Shape;385;p51"/>
          <p:cNvSpPr txBox="1"/>
          <p:nvPr>
            <p:ph idx="1" type="body"/>
          </p:nvPr>
        </p:nvSpPr>
        <p:spPr>
          <a:xfrm>
            <a:off x="178925" y="355250"/>
            <a:ext cx="7174800" cy="41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1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"modal"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"exampleModal"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-GB" sz="11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"modal-dialog"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&lt;</a:t>
            </a:r>
            <a:r>
              <a:rPr lang="en-GB" sz="11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"modal-content"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</a:t>
            </a:r>
            <a:r>
              <a:rPr lang="en-GB" sz="11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"modal-header"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</a:t>
            </a:r>
            <a:r>
              <a:rPr lang="en-GB" sz="11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h5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"modal-title"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&gt;Modal title&lt;/</a:t>
            </a:r>
            <a:r>
              <a:rPr lang="en-GB" sz="11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h5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</a:t>
            </a:r>
            <a:r>
              <a:rPr lang="en-GB" sz="11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"btn-close"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data-bs-dismiss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"modal"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aria-label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"Close"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-GB" sz="11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&lt;/</a:t>
            </a:r>
            <a:r>
              <a:rPr lang="en-GB" sz="11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</a:t>
            </a:r>
            <a:r>
              <a:rPr lang="en-GB" sz="11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"modal-body"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</a:t>
            </a:r>
            <a:r>
              <a:rPr lang="en-GB" sz="11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&gt;Modal body text goes here.&lt;/</a:t>
            </a:r>
            <a:r>
              <a:rPr lang="en-GB" sz="11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&lt;/</a:t>
            </a:r>
            <a:r>
              <a:rPr lang="en-GB" sz="11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</a:t>
            </a:r>
            <a:r>
              <a:rPr lang="en-GB" sz="11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"modal-footer"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</a:t>
            </a:r>
            <a:r>
              <a:rPr lang="en-GB" sz="11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"btn btn-secondary"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data-bs-dismiss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"modal"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&gt;Close&lt;/</a:t>
            </a:r>
            <a:r>
              <a:rPr lang="en-GB" sz="11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</a:t>
            </a:r>
            <a:r>
              <a:rPr lang="en-GB" sz="11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"btn btn-primary"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&gt;Save changes&lt;/</a:t>
            </a:r>
            <a:r>
              <a:rPr lang="en-GB" sz="11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&lt;/</a:t>
            </a:r>
            <a:r>
              <a:rPr lang="en-GB" sz="11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&lt;/</a:t>
            </a:r>
            <a:r>
              <a:rPr lang="en-GB" sz="11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&lt;/</a:t>
            </a:r>
            <a:r>
              <a:rPr lang="en-GB" sz="11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&lt;/</a:t>
            </a:r>
            <a:r>
              <a:rPr lang="en-GB" sz="11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1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Задача 1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91" name="Google Shape;391;p52"/>
          <p:cNvSpPr txBox="1"/>
          <p:nvPr>
            <p:ph idx="1" type="body"/>
          </p:nvPr>
        </p:nvSpPr>
        <p:spPr>
          <a:xfrm>
            <a:off x="311700" y="1300950"/>
            <a:ext cx="85206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arenR"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Да се креира апликација која листа продукти во продавница. 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На секој продукт да се додаде копче за бришење на продуктот.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Доколку се кликне копчето, да се прикаже модал за известување.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Modal Body</a:t>
            </a:r>
            <a:endParaRPr b="0" sz="23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97" name="Google Shape;397;p53"/>
          <p:cNvSpPr txBox="1"/>
          <p:nvPr>
            <p:ph idx="1" type="body"/>
          </p:nvPr>
        </p:nvSpPr>
        <p:spPr>
          <a:xfrm>
            <a:off x="311700" y="1300950"/>
            <a:ext cx="74508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Во модалот можеме да додадеме било каков контент: наслови, параграфи, слики, копчиња…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Понекогаш контентот може да е многу долг (прикажување на Terms &amp; Policy во модал)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Доколку сакаме да се листа контентот според големината на страната, можеме да ја додадеме класата: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  <a:highlight>
                  <a:srgbClr val="FFFFFF"/>
                </a:highlight>
              </a:rPr>
              <a:t> ‘modal-dialog-scrollable’</a:t>
            </a:r>
            <a:endParaRPr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Connected </a:t>
            </a: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Modal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03" name="Google Shape;403;p54"/>
          <p:cNvSpPr txBox="1"/>
          <p:nvPr>
            <p:ph idx="1" type="body"/>
          </p:nvPr>
        </p:nvSpPr>
        <p:spPr>
          <a:xfrm>
            <a:off x="311700" y="1300950"/>
            <a:ext cx="74508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Со поставување на атрибутите data-bs-target и data-bs-toggle, можеме да се </a:t>
            </a:r>
            <a:r>
              <a:rPr lang="en-GB">
                <a:solidFill>
                  <a:srgbClr val="434343"/>
                </a:solidFill>
                <a:highlight>
                  <a:schemeClr val="dk1"/>
                </a:highlight>
              </a:rPr>
              <a:t>п</a:t>
            </a:r>
            <a:r>
              <a:rPr lang="en-GB">
                <a:solidFill>
                  <a:srgbClr val="434343"/>
                </a:solidFill>
                <a:highlight>
                  <a:schemeClr val="dk1"/>
                </a:highlight>
              </a:rPr>
              <a:t>рефрламе помеѓу повеќе модали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На пример, можете да вклучите модал за ресетирање лозинка од веќе отворен модал за најавување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Повеќе модали не можат да се отвораат истовремено, со овој метод едноставно се префрламе помеѓу два одделни модали</a:t>
            </a:r>
            <a:endParaRPr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Задача 2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09" name="Google Shape;409;p55"/>
          <p:cNvSpPr txBox="1"/>
          <p:nvPr>
            <p:ph idx="1" type="body"/>
          </p:nvPr>
        </p:nvSpPr>
        <p:spPr>
          <a:xfrm>
            <a:off x="311700" y="1300950"/>
            <a:ext cx="85206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2) </a:t>
            </a: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Да се креираат следниве 2 поврзани модали: 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410" name="Google Shape;41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00" y="1884724"/>
            <a:ext cx="4708200" cy="175012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1" name="Google Shape;41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225" y="3049923"/>
            <a:ext cx="3985375" cy="150865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gipath 2022">
  <a:themeElements>
    <a:clrScheme name="Simple Dark">
      <a:dk1>
        <a:srgbClr val="FFFFFF"/>
      </a:dk1>
      <a:lt1>
        <a:srgbClr val="2ABDD7"/>
      </a:lt1>
      <a:dk2>
        <a:srgbClr val="FBCA2A"/>
      </a:dk2>
      <a:lt2>
        <a:srgbClr val="808285"/>
      </a:lt2>
      <a:accent1>
        <a:srgbClr val="A526CB"/>
      </a:accent1>
      <a:accent2>
        <a:srgbClr val="E52B4E"/>
      </a:accent2>
      <a:accent3>
        <a:srgbClr val="D9D9D9"/>
      </a:accent3>
      <a:accent4>
        <a:srgbClr val="000000"/>
      </a:accent4>
      <a:accent5>
        <a:srgbClr val="FFFFFF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gipath 2022">
  <a:themeElements>
    <a:clrScheme name="Simple Dark">
      <a:dk1>
        <a:srgbClr val="FFFFFF"/>
      </a:dk1>
      <a:lt1>
        <a:srgbClr val="2ABDD7"/>
      </a:lt1>
      <a:dk2>
        <a:srgbClr val="FBCA2A"/>
      </a:dk2>
      <a:lt2>
        <a:srgbClr val="808285"/>
      </a:lt2>
      <a:accent1>
        <a:srgbClr val="A526CB"/>
      </a:accent1>
      <a:accent2>
        <a:srgbClr val="E52B4E"/>
      </a:accent2>
      <a:accent3>
        <a:srgbClr val="D9D9D9"/>
      </a:accent3>
      <a:accent4>
        <a:srgbClr val="000000"/>
      </a:accent4>
      <a:accent5>
        <a:srgbClr val="FFFFFF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